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6858000" cy="9906000" type="A4"/>
  <p:notesSz cx="6858000" cy="9144000"/>
  <p:defaultTextStyle>
    <a:defPPr>
      <a:defRPr lang="en-US"/>
    </a:defPPr>
    <a:lvl1pPr marL="0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1pPr>
    <a:lvl2pPr marL="362834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2pPr>
    <a:lvl3pPr marL="725668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3pPr>
    <a:lvl4pPr marL="1088502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4pPr>
    <a:lvl5pPr marL="1451336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5pPr>
    <a:lvl6pPr marL="1814170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6pPr>
    <a:lvl7pPr marL="2177004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7pPr>
    <a:lvl8pPr marL="2539837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8pPr>
    <a:lvl9pPr marL="2902671" algn="l" defTabSz="725668" rtl="0" eaLnBrk="1" latinLnBrk="0" hangingPunct="1">
      <a:defRPr sz="1428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189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1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8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4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1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5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0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4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1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1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4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B2360-C773-42EC-ACE9-D877D33C4631}" type="datetimeFigureOut">
              <a:rPr lang="en-US" smtClean="0"/>
              <a:t>2026-01-23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89EBA-5141-42CF-B570-B3F053E8F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9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9" t="37778" r="37954" b="44243"/>
          <a:stretch/>
        </p:blipFill>
        <p:spPr>
          <a:xfrm>
            <a:off x="2942721" y="3617024"/>
            <a:ext cx="881133" cy="824185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150500" y="4441209"/>
            <a:ext cx="2453446" cy="417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The  Money Exchange Method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[Cards] Company.</a:t>
            </a:r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8926" y="1961026"/>
            <a:ext cx="3753708" cy="69146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Available  Balance.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2617" y="4937759"/>
            <a:ext cx="3794576" cy="307203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[</a:t>
            </a:r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M.E.M. Cards’ Photo.].</a:t>
            </a:r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5160" y="2860330"/>
            <a:ext cx="1257248" cy="67225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Available </a:t>
            </a:r>
            <a:endParaRPr lang="en-US" sz="12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M.E.M. </a:t>
            </a:r>
            <a:r>
              <a:rPr lang="en-US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Cards</a:t>
            </a:r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00278" y="1220644"/>
            <a:ext cx="3766996" cy="632179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User  Name. </a:t>
            </a:r>
          </a:p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Telephone  Number.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68031" y="4020731"/>
            <a:ext cx="1205086" cy="67225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Transfer Money.</a:t>
            </a:r>
          </a:p>
          <a:p>
            <a:pPr algn="ctr"/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24198" y="4028996"/>
            <a:ext cx="746476" cy="67225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Data.</a:t>
            </a:r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02135" y="4028996"/>
            <a:ext cx="1236116" cy="67225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Transaction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History.</a:t>
            </a:r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68031" y="2861232"/>
            <a:ext cx="1202279" cy="67225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Load </a:t>
            </a:r>
            <a:r>
              <a:rPr lang="en-US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&amp;</a:t>
            </a:r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Send M.E.M. Cards.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18355" y="2860330"/>
            <a:ext cx="733833" cy="67225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Air Time</a:t>
            </a:r>
          </a:p>
          <a:p>
            <a:pPr algn="ctr"/>
            <a:endParaRPr lang="en-US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485" y="5263385"/>
            <a:ext cx="3753708" cy="2420780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4901367" y="2032091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981586" y="2042324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3714" y="1044467"/>
            <a:ext cx="4068262" cy="355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Available    M.E.M  Cards.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1636" y="1399693"/>
            <a:ext cx="4068262" cy="2261061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43907" y="1720318"/>
            <a:ext cx="827883" cy="17851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Card Number.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47125" y="1720318"/>
            <a:ext cx="905085" cy="17550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94300" y="1721260"/>
            <a:ext cx="744063" cy="1775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V.V.C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56738" y="1720318"/>
            <a:ext cx="870711" cy="1763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Bar code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9689" y="1731045"/>
            <a:ext cx="471662" cy="16644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Serial</a:t>
            </a: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No.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91816" y="1441499"/>
            <a:ext cx="1987902" cy="18646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Vis </a:t>
            </a:r>
            <a:r>
              <a:rPr lang="en-US" sz="1600" dirty="0" smtClean="0"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smtClean="0">
                <a:latin typeface="Arial Rounded MT Bold" panose="020F0704030504030204" pitchFamily="34" charset="0"/>
              </a:rPr>
              <a:t>Vis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51636" y="3703149"/>
            <a:ext cx="4068262" cy="2261061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51636" y="6037040"/>
            <a:ext cx="4068262" cy="229924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36287" y="4002993"/>
            <a:ext cx="827883" cy="17851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Card Number.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39505" y="4002993"/>
            <a:ext cx="905085" cy="17550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86680" y="4003935"/>
            <a:ext cx="744063" cy="1775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V.V.C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49118" y="4002993"/>
            <a:ext cx="870711" cy="1763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Bar code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42069" y="4013720"/>
            <a:ext cx="471662" cy="16644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Serial</a:t>
            </a: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No.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78446" y="3752130"/>
            <a:ext cx="1987902" cy="18646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Viable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05954" y="6101442"/>
            <a:ext cx="1987902" cy="18646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M-Q.R.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38757" y="1936699"/>
            <a:ext cx="474974" cy="140955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43907" y="1937339"/>
            <a:ext cx="820263" cy="140699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94714" y="1944513"/>
            <a:ext cx="736029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52645" y="1944514"/>
            <a:ext cx="874804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48776" y="1955050"/>
            <a:ext cx="895814" cy="139646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38757" y="4232978"/>
            <a:ext cx="474974" cy="140955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43907" y="4233618"/>
            <a:ext cx="820263" cy="140699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794714" y="4240792"/>
            <a:ext cx="736029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552645" y="4240793"/>
            <a:ext cx="874804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48776" y="4251329"/>
            <a:ext cx="895814" cy="139646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35445" y="6559692"/>
            <a:ext cx="474974" cy="140955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40595" y="6560332"/>
            <a:ext cx="820263" cy="140699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91402" y="6567506"/>
            <a:ext cx="736029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549333" y="6567507"/>
            <a:ext cx="874804" cy="1407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45464" y="6578043"/>
            <a:ext cx="895814" cy="139646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32975" y="6315287"/>
            <a:ext cx="827883" cy="17851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Card Number.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436193" y="6315287"/>
            <a:ext cx="905085" cy="17550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83368" y="6316229"/>
            <a:ext cx="744063" cy="1775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V.V.C</a:t>
            </a:r>
            <a:r>
              <a:rPr lang="en-US" sz="600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.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545806" y="6315287"/>
            <a:ext cx="870711" cy="1763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Bar code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438757" y="6326014"/>
            <a:ext cx="471662" cy="16644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Serial</a:t>
            </a:r>
          </a:p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No.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445464" y="3400582"/>
            <a:ext cx="895815" cy="16344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 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435445" y="3399074"/>
            <a:ext cx="474975" cy="19063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Sum Cards.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52088" y="5693461"/>
            <a:ext cx="895815" cy="16344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 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42069" y="5691953"/>
            <a:ext cx="474975" cy="19063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Sum Cards.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45464" y="8018179"/>
            <a:ext cx="895815" cy="16344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  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435445" y="8016671"/>
            <a:ext cx="474975" cy="19063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Sum Cards.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434062" y="8375191"/>
            <a:ext cx="1326796" cy="18206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Available  Cards.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021107" y="8363664"/>
            <a:ext cx="1326796" cy="18206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</a:rPr>
              <a:t>Amount.</a:t>
            </a:r>
            <a:endParaRPr lang="en-US" sz="600" dirty="0">
              <a:solidFill>
                <a:schemeClr val="bg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4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80288" y="1423527"/>
            <a:ext cx="2897974" cy="25751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Card  Number.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80288" y="1740308"/>
            <a:ext cx="2897974" cy="24458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Barcode  Number..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74277" y="2030190"/>
            <a:ext cx="2903985" cy="27185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C.V.C.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74277" y="2651194"/>
            <a:ext cx="2903985" cy="24491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Load.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86942" y="1402143"/>
            <a:ext cx="1169221" cy="310896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Vis  a </a:t>
            </a:r>
            <a:r>
              <a:rPr lang="en-US" sz="1600" dirty="0">
                <a:latin typeface="Arial Rounded MT Bold" panose="020F0704030504030204" pitchFamily="34" charset="0"/>
              </a:rPr>
              <a:t>V</a:t>
            </a:r>
            <a:r>
              <a:rPr lang="en-US" sz="1600" dirty="0" smtClean="0">
                <a:latin typeface="Arial Rounded MT Bold" panose="020F0704030504030204" pitchFamily="34" charset="0"/>
              </a:rPr>
              <a:t>is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66925" y="1781897"/>
            <a:ext cx="1189238" cy="294272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Viable.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34033" y="3743870"/>
            <a:ext cx="1418300" cy="131912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262141" y="3956695"/>
            <a:ext cx="1565041" cy="103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256916" y="6531058"/>
            <a:ext cx="1189238" cy="47409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Send  Cards.</a:t>
            </a:r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256916" y="7571851"/>
            <a:ext cx="1189238" cy="474091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Print Receipt</a:t>
            </a:r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66925" y="8095552"/>
            <a:ext cx="1189238" cy="474091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 Rounded MT Bold" panose="020F0704030504030204" pitchFamily="34" charset="0"/>
              </a:rPr>
              <a:t>Download.Receipt</a:t>
            </a:r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256916" y="7048150"/>
            <a:ext cx="1189238" cy="474091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Report.</a:t>
            </a:r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74277" y="2344459"/>
            <a:ext cx="2906738" cy="25180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Amount.  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74277" y="2948906"/>
            <a:ext cx="2906738" cy="24938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Valid  </a:t>
            </a:r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Card ? 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51633" y="1063075"/>
            <a:ext cx="2702479" cy="232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Load  &amp; Send  M.E.M  Cards.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66925" y="3767155"/>
            <a:ext cx="1189238" cy="294272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M-Q.R.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74970" y="3244276"/>
            <a:ext cx="2906738" cy="24938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Card Balance.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80287" y="5747305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Card  Numbers.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579388" y="5146179"/>
            <a:ext cx="2897974" cy="25751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Scan Card.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575275" y="5438650"/>
            <a:ext cx="2897974" cy="25751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Valid  Card?.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86677" y="6058021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Amount.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80286" y="6902144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Beneficiary Name.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575638" y="6562341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Bank.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593776" y="7228563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Account  Number.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593775" y="7548716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Reason.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593776" y="7889881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PIN.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93774" y="8228109"/>
            <a:ext cx="2900727" cy="27523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Send.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212965" y="947651"/>
            <a:ext cx="4372495" cy="2706516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212964" y="3723025"/>
            <a:ext cx="4372495" cy="2706516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26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1227" y="4201301"/>
            <a:ext cx="3674225" cy="31324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Send.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8582" y="4669974"/>
            <a:ext cx="3674225" cy="31324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Report.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3871" y="1506410"/>
            <a:ext cx="3674225" cy="30785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Account Number.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13872" y="1956906"/>
            <a:ext cx="3674225" cy="31462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Bank.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1225" y="2845277"/>
            <a:ext cx="3674225" cy="30324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Amount.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1226" y="3296379"/>
            <a:ext cx="3674225" cy="32839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Reason For Transfer.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8582" y="3772623"/>
            <a:ext cx="3674225" cy="28175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6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1228" y="5138647"/>
            <a:ext cx="3674225" cy="31324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Download   Receipt.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1229" y="5605413"/>
            <a:ext cx="3674225" cy="31324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Print   Receipt.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13872" y="2410785"/>
            <a:ext cx="3681578" cy="292455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Beneficiary  Name.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8583" y="1062674"/>
            <a:ext cx="3659514" cy="317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Transfer   Money.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16" b="6182"/>
          <a:stretch/>
        </p:blipFill>
        <p:spPr>
          <a:xfrm>
            <a:off x="1497769" y="6072178"/>
            <a:ext cx="3739249" cy="244005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5909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0960" y="1785283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All.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69211" y="2496748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Success.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58751" y="3202581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Fail.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58751" y="3903469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Pending.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58751" y="4651615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Reversed.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8751" y="5398333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Due.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78630" y="1104807"/>
            <a:ext cx="4025926" cy="523320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 Rounded MT Bold" panose="020F0704030504030204" pitchFamily="34" charset="0"/>
              </a:rPr>
              <a:t>Transaction  Histories.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8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98050" y="1188440"/>
            <a:ext cx="4372495" cy="7680960"/>
          </a:xfrm>
          <a:prstGeom prst="rect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0231" y="1324422"/>
            <a:ext cx="3778900" cy="366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Buy  Airtime.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9484" y="1910718"/>
            <a:ext cx="3778900" cy="36604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Personal Telephone  Number  /                                                      Beneficiary Number.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1310" y="2878521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Airtel.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03990" y="2870893"/>
            <a:ext cx="1416220" cy="40944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Glo</a:t>
            </a:r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41311" y="3370040"/>
            <a:ext cx="1411816" cy="40056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Etisalat</a:t>
            </a:r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03990" y="3370040"/>
            <a:ext cx="1416220" cy="39692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M.T.N.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65824" y="98619805"/>
            <a:ext cx="3965394" cy="2085503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 Rounded MT Bold" panose="020F07040305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50930" y="4217265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Available  Units </a:t>
            </a:r>
            <a:r>
              <a:rPr lang="en-US" sz="1400" dirty="0">
                <a:latin typeface="Arial Rounded MT Bold" panose="020F0704030504030204" pitchFamily="34" charset="0"/>
              </a:rPr>
              <a:t>&amp; Prices.</a:t>
            </a: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58520" y="2384821"/>
            <a:ext cx="3769280" cy="39303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Select Service  Provider.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51704" y="4730783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100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41310" y="5224307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200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41310" y="5737369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500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96688" y="4703897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750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89098" y="5198606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1000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89098" y="5713849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1,500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72402" y="6706743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Units Required.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572402" y="7178191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 Price.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589135" y="7649639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 PIN.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596726" y="8121087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Buy.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6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98050" y="1188440"/>
            <a:ext cx="4372495" cy="7680960"/>
          </a:xfrm>
          <a:prstGeom prst="rect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0231" y="1324422"/>
            <a:ext cx="3778900" cy="366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Buy  Data.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9606" y="1910718"/>
            <a:ext cx="3778900" cy="36604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Personal Telephone  Number  /                                                      Beneficiary Number.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1310" y="2878521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Airtel.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03990" y="2870893"/>
            <a:ext cx="1416220" cy="40944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Glo</a:t>
            </a:r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41311" y="3370040"/>
            <a:ext cx="1411816" cy="40056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Etisalat</a:t>
            </a:r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03990" y="3370040"/>
            <a:ext cx="1416220" cy="39692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M.T.N.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65824" y="98619805"/>
            <a:ext cx="3965394" cy="2085503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 Rounded MT Bold" panose="020F07040305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50930" y="4217265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Available  Units </a:t>
            </a:r>
            <a:r>
              <a:rPr lang="en-US" sz="1400" dirty="0">
                <a:latin typeface="Arial Rounded MT Bold" panose="020F0704030504030204" pitchFamily="34" charset="0"/>
              </a:rPr>
              <a:t>&amp; Prices.</a:t>
            </a: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58520" y="2384821"/>
            <a:ext cx="3769280" cy="39303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Select Service  Provider.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51704" y="4730783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Daily.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41310" y="5224307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Weekly.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41310" y="5737369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Monthly.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96688" y="4703897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Mega.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89098" y="5198606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Amount.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89098" y="5713849"/>
            <a:ext cx="1411818" cy="41340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Free Data.</a:t>
            </a:r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72402" y="6706743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Units Required.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572402" y="7178191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 Price.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589135" y="7649639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 PIN.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596726" y="8121087"/>
            <a:ext cx="3749985" cy="386972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 smtClean="0">
                <a:latin typeface="Arial Rounded MT Bold" panose="020F0704030504030204" pitchFamily="34" charset="0"/>
              </a:rPr>
              <a:t>Buy.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endParaRPr lang="en-US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9" t="37778" r="37954" b="44243"/>
          <a:stretch/>
        </p:blipFill>
        <p:spPr>
          <a:xfrm>
            <a:off x="2942721" y="3617024"/>
            <a:ext cx="881133" cy="824185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150500" y="4441209"/>
            <a:ext cx="2453446" cy="417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The  Money Exchange Method 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[Cards] Company.</a:t>
            </a:r>
            <a:endParaRPr lang="en-US" sz="1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3718" y="7802511"/>
            <a:ext cx="895779" cy="264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Version.1.0</a:t>
            </a:r>
            <a:endParaRPr lang="en-US" sz="1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2377441" y="6251169"/>
            <a:ext cx="1978428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40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9620" y="2103814"/>
            <a:ext cx="2382983" cy="171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New User Registration / Login.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09607" y="2953552"/>
            <a:ext cx="1324910" cy="2438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New User?.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16535" y="2968881"/>
            <a:ext cx="1058058" cy="30900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Sign Up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86993" y="3538712"/>
            <a:ext cx="1547524" cy="411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Already  Registered?</a:t>
            </a:r>
            <a:r>
              <a:rPr lang="en-US" sz="1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1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endParaRPr lang="en-US" sz="1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16535" y="3629766"/>
            <a:ext cx="1058058" cy="27299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Login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55920" y="4211527"/>
            <a:ext cx="1102296" cy="1994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Email.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02234" y="4718490"/>
            <a:ext cx="1209669" cy="2192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16536" y="4211527"/>
            <a:ext cx="1921224" cy="26106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 Rounded MT Bold" panose="020F07040305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16535" y="4677169"/>
            <a:ext cx="1921225" cy="2795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 Rounded MT Bold" panose="020F07040305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16535" y="5678359"/>
            <a:ext cx="1040076" cy="30075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Sign  </a:t>
            </a: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In</a:t>
            </a:r>
          </a:p>
          <a:p>
            <a:pPr algn="ctr"/>
            <a:endParaRPr lang="en-US" sz="1000" dirty="0">
              <a:latin typeface="Arial Rounded MT Bold" panose="020F07040305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04558" y="6409285"/>
            <a:ext cx="1633202" cy="3990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Forgot  Password?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1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92268" y="2504566"/>
            <a:ext cx="3760684" cy="411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Sign Up  / New </a:t>
            </a: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User </a:t>
            </a:r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Registration.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13162" y="3043301"/>
            <a:ext cx="3973039" cy="53321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Full  Name.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13162" y="4144404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Email.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13162" y="4670775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13162" y="7427702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Arial Rounded MT Bold" panose="020F0704030504030204" pitchFamily="34" charset="0"/>
              </a:rPr>
              <a:t>C</a:t>
            </a:r>
            <a:r>
              <a:rPr lang="en-US" sz="1600" dirty="0" err="1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Country.</a:t>
            </a:r>
            <a:r>
              <a:rPr lang="en-US" sz="1600" dirty="0" err="1" smtClean="0">
                <a:latin typeface="Arial Rounded MT Bold" panose="020F0704030504030204" pitchFamily="34" charset="0"/>
              </a:rPr>
              <a:t>y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837056" y="8054021"/>
            <a:ext cx="1243651" cy="50040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Register.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13162" y="5222830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Confirm  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13162" y="6864957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Telephone  Number.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13162" y="3575053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National   Identification   Number.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413162" y="5757734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Create  PIN.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13162" y="6306291"/>
            <a:ext cx="3973038" cy="548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Confirm  PIN.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9" t="37778" r="37954" b="44243"/>
          <a:stretch/>
        </p:blipFill>
        <p:spPr>
          <a:xfrm>
            <a:off x="2951026" y="1410311"/>
            <a:ext cx="881133" cy="824185"/>
          </a:xfrm>
          <a:prstGeom prst="rect">
            <a:avLst/>
          </a:prstGeom>
          <a:ln>
            <a:noFill/>
          </a:ln>
        </p:spPr>
      </p:pic>
      <p:sp>
        <p:nvSpPr>
          <p:cNvPr id="16" name="Oval 15"/>
          <p:cNvSpPr/>
          <p:nvPr/>
        </p:nvSpPr>
        <p:spPr>
          <a:xfrm>
            <a:off x="4992807" y="4892375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073026" y="4902608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992807" y="5401458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073026" y="5411691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45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80159" y="939337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4561" y="2327564"/>
            <a:ext cx="2277686" cy="207818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468880" y="2535381"/>
            <a:ext cx="1729048" cy="1704110"/>
          </a:xfrm>
          <a:prstGeom prst="ellips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 Rounded MT Bold" panose="020F07040305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20835" y="4571999"/>
            <a:ext cx="1625138" cy="57357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Activate  Camera.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58739" y="1916082"/>
            <a:ext cx="2030383" cy="378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Face  Recognition.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20835" y="6030882"/>
            <a:ext cx="1625138" cy="57357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Capture.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5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46336" y="0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6417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69384" y="2083248"/>
            <a:ext cx="1666559" cy="1571995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06903" y="2267961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039474" y="2267961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724578" y="226067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409672" y="3475374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042243" y="3482994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727347" y="3468085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406903" y="2897584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042249" y="2877553"/>
            <a:ext cx="49952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727353" y="289659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389453" y="1468747"/>
            <a:ext cx="2034900" cy="357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Fingerprint  Recognition.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73623" y="5253819"/>
            <a:ext cx="1666559" cy="1571995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11142" y="543853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043713" y="543853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728817" y="5431243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413911" y="6638325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046482" y="6638325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731586" y="6623416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413917" y="608969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046488" y="6089692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731592" y="6067163"/>
            <a:ext cx="45719" cy="4571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412312" y="4645341"/>
            <a:ext cx="2034900" cy="357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Confirm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Fingerprint.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3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4682" y="3591649"/>
            <a:ext cx="2377441" cy="489807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Email.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4682" y="4555375"/>
            <a:ext cx="2377441" cy="50369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Telephone  Number. 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8428" y="2231341"/>
            <a:ext cx="2842954" cy="269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Registration    Confirmed!. 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20179" y="2833657"/>
            <a:ext cx="826443" cy="290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Login.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81605" y="4310479"/>
            <a:ext cx="1303593" cy="68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Or. 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4682" y="7040092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Forgot  Password?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4678" y="6244579"/>
            <a:ext cx="2394896" cy="49680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Sign  </a:t>
            </a:r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In.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.</a:t>
            </a:r>
            <a:endParaRPr lang="en-US" sz="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4678" y="5431493"/>
            <a:ext cx="2377443" cy="49876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92707" y="5652396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272926" y="5662629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0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8428" y="2231341"/>
            <a:ext cx="2842954" cy="269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Receive  One Time Code?.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20179" y="2833657"/>
            <a:ext cx="826443" cy="290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1468" y="4283980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Telephone?.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2457" y="2978955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By  Email?.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81603" y="3928887"/>
            <a:ext cx="1303593" cy="68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Or. 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3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1026" y="199505"/>
            <a:ext cx="4921134" cy="9476509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3658" y="947651"/>
            <a:ext cx="4372495" cy="7680960"/>
          </a:xfrm>
          <a:prstGeom prst="rect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2872" y="2482673"/>
            <a:ext cx="2377441" cy="4898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Enter  OTP.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8428" y="2050230"/>
            <a:ext cx="2842954" cy="269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Password  Reset.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85417" y="5794830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Re-type 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85417" y="4870466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T</a:t>
            </a:r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ype Password.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978428" y="3090116"/>
          <a:ext cx="2842956" cy="5484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10739"/>
                <a:gridCol w="710739"/>
                <a:gridCol w="710739"/>
                <a:gridCol w="710739"/>
              </a:tblGrid>
              <a:tr h="548407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2185417" y="6734984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Login.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263094" y="5146122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343313" y="5156355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281009" y="6042949"/>
            <a:ext cx="261855" cy="1055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61228" y="6045955"/>
            <a:ext cx="101417" cy="94011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>
              <a:latin typeface="Arial Rounded MT Bold" panose="020F07040305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185417" y="3976138"/>
            <a:ext cx="2394896" cy="55687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Re-send  Code?.</a:t>
            </a:r>
            <a:endParaRPr lang="en-US" sz="16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9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460</Words>
  <Application>Microsoft Office PowerPoint</Application>
  <PresentationFormat>A4 Paper (210x297 mm)</PresentationFormat>
  <Paragraphs>243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Rounded MT Bold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H.R.H.EZEL IGWE NDI</dc:creator>
  <cp:lastModifiedBy>H.R.H.EZEL IGWE NDI</cp:lastModifiedBy>
  <cp:revision>1</cp:revision>
  <dcterms:created xsi:type="dcterms:W3CDTF">2026-01-23T10:30:58Z</dcterms:created>
  <dcterms:modified xsi:type="dcterms:W3CDTF">2026-01-23T11:11:37Z</dcterms:modified>
</cp:coreProperties>
</file>